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BF6B-76FA-460A-8888-B4F41FF09B6A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B899-E996-453C-8629-F0FD5A2FC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03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BF6B-76FA-460A-8888-B4F41FF09B6A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B899-E996-453C-8629-F0FD5A2FC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88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BF6B-76FA-460A-8888-B4F41FF09B6A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B899-E996-453C-8629-F0FD5A2FC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65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BF6B-76FA-460A-8888-B4F41FF09B6A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B899-E996-453C-8629-F0FD5A2FC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15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BF6B-76FA-460A-8888-B4F41FF09B6A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B899-E996-453C-8629-F0FD5A2FC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60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BF6B-76FA-460A-8888-B4F41FF09B6A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B899-E996-453C-8629-F0FD5A2FC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2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BF6B-76FA-460A-8888-B4F41FF09B6A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B899-E996-453C-8629-F0FD5A2FC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2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BF6B-76FA-460A-8888-B4F41FF09B6A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B899-E996-453C-8629-F0FD5A2FC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7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BF6B-76FA-460A-8888-B4F41FF09B6A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B899-E996-453C-8629-F0FD5A2FC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30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BF6B-76FA-460A-8888-B4F41FF09B6A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B899-E996-453C-8629-F0FD5A2FC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202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BF6B-76FA-460A-8888-B4F41FF09B6A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B899-E996-453C-8629-F0FD5A2FC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809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7BF6B-76FA-460A-8888-B4F41FF09B6A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9B899-E996-453C-8629-F0FD5A2FC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68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571500"/>
            <a:ext cx="9075737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160" y="2562225"/>
            <a:ext cx="1796577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0774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8" y="0"/>
            <a:ext cx="8997196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1830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 Kuntz</dc:creator>
  <cp:lastModifiedBy>Tricia Kuntz</cp:lastModifiedBy>
  <cp:revision>3</cp:revision>
  <dcterms:created xsi:type="dcterms:W3CDTF">2012-02-21T22:49:07Z</dcterms:created>
  <dcterms:modified xsi:type="dcterms:W3CDTF">2012-02-21T23:29:11Z</dcterms:modified>
</cp:coreProperties>
</file>