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8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4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3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9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8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8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9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4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9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5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75F53-BC68-4761-9002-0669B5442855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E7DBD-E604-4E03-BF12-3D23FFC9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6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915400" cy="667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00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88001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244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7482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Kuntz</dc:creator>
  <cp:lastModifiedBy>Tricia Kuntz</cp:lastModifiedBy>
  <cp:revision>1</cp:revision>
  <dcterms:created xsi:type="dcterms:W3CDTF">2012-05-25T12:50:03Z</dcterms:created>
  <dcterms:modified xsi:type="dcterms:W3CDTF">2012-05-25T12:52:29Z</dcterms:modified>
</cp:coreProperties>
</file>