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7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5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3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5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4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0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0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7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8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6FE55-6536-48FA-A167-1DD46BF853D2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D67A-388F-4627-B0F9-5D63BE637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0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15400" cy="667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644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3" y="17585"/>
            <a:ext cx="8979877" cy="681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769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Kuntz</dc:creator>
  <cp:lastModifiedBy>Tricia Kuntz</cp:lastModifiedBy>
  <cp:revision>2</cp:revision>
  <dcterms:created xsi:type="dcterms:W3CDTF">2012-06-19T18:36:27Z</dcterms:created>
  <dcterms:modified xsi:type="dcterms:W3CDTF">2012-06-20T01:56:25Z</dcterms:modified>
</cp:coreProperties>
</file>