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9953A-F8C2-43DC-B455-A8D8FC0C9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9B3F1F-5730-42EC-B1CC-DB592F398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C87CA-8112-4F22-8BB2-DCC925923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EB86-090E-4A11-80F3-16F6FA675575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1199C-FCF6-4C98-986C-0D970701B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B9FA8-1C45-402A-933C-4CB54C07B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B833-AE55-4ADB-B430-C1064E5C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0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F3700-AF3C-4AE2-88BB-6387037B3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D54A88-B1D2-4D3E-BB75-856F8052D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63458-BF0F-49F4-B584-A675EA74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EB86-090E-4A11-80F3-16F6FA675575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FE999-C772-4CCE-84A4-5EAA3A29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A1DAD-D2E3-4131-AA3E-2DAFAD5DA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B833-AE55-4ADB-B430-C1064E5C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4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63D106-47E7-4F6D-947E-57B021051E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DC20FF-71D0-4FB6-9718-D1169A4F6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DFC8F-C6FE-420F-A5BF-8A6A2D50C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EB86-090E-4A11-80F3-16F6FA675575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3EF84-0BDF-4680-86B2-2922F365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D9B4F-948E-4990-A65B-F61B1BE3E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B833-AE55-4ADB-B430-C1064E5C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5D0A1-4420-408B-A37F-3A439C514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D0343-6E88-4DC4-B5F5-596B90399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91D50-00F6-4F97-84E2-5B289F255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EB86-090E-4A11-80F3-16F6FA675575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89D89-51A2-4477-99FB-383B39159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05B38-09E2-4FE6-B322-DB0DCFB69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B833-AE55-4ADB-B430-C1064E5C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96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C8870-DD77-44A1-A70E-2AB85388A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04309-7470-45C7-A285-F12F42BFC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CE498-B2A5-49EF-9B45-F4E2EDFB9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EB86-090E-4A11-80F3-16F6FA675575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2E8C-2B57-4B10-9B24-377B8A208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C8CD9-5BB9-4F93-8D0D-D0E467480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B833-AE55-4ADB-B430-C1064E5C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5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BDB51-0F34-4332-AA46-9B160465E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961AC-F440-42BE-8609-501D62A39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30C4F-9CDF-48D1-A2C5-39E487228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141EE9-CD23-4D45-AE2B-9896B01B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EB86-090E-4A11-80F3-16F6FA675575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630AE-F7CB-4D3E-9221-ACCF8FCE8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B633D-6C36-4C28-9D04-011CF3122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B833-AE55-4ADB-B430-C1064E5C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38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6F4DF-894F-468B-AA4E-0841A073F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4FC79-AE81-45FD-B5E0-46638CD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9F1C8-CD80-4D0A-8FA4-1A3B5A192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ECBC62-04A1-4DC6-ACD7-7AFBBE97CC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CB6FF3-80BA-447F-95FA-4ACA979EE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EB49B8-4852-4F46-87A8-9E2A6993A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EB86-090E-4A11-80F3-16F6FA675575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507C13-1ED0-450E-852E-7465FA1C3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40D605-FC8B-4956-A8E4-C81545ED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B833-AE55-4ADB-B430-C1064E5C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2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1BE92-C90D-4BF3-B8B5-05D6FA483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38F4FA-1A16-4C58-9A95-390E6455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EB86-090E-4A11-80F3-16F6FA675575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95661D-9D2B-4A08-A3B0-A059FFE51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9C0024-EE67-47DC-BCF0-607EC7535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B833-AE55-4ADB-B430-C1064E5C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759BD9-378A-4A20-B5B3-4FF050184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EB86-090E-4A11-80F3-16F6FA675575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E1959-2F38-4BF6-9753-D172FE170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1ECCE-FC98-4B2F-AE40-9D048C28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B833-AE55-4ADB-B430-C1064E5C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9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2623-D3D4-452B-BBF2-B1F01C52E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5B3E2-4291-4111-B895-55E15264C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CAC789-C295-4A28-88F6-618F289DA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5D30D5-F406-4F98-AB73-495D9B88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EB86-090E-4A11-80F3-16F6FA675575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56E2B-0761-422C-B338-B5DCCB1FB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5DEBB2-CE57-4CBB-9948-5FF2A76F8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B833-AE55-4ADB-B430-C1064E5C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8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44227-97C6-496E-B150-A9415B25E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09D797-E7B2-4D2C-B8D7-810AAEA15C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2B674-9542-486E-BE93-37C5638A3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3EFAE-9306-491E-BB67-EA1627477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EB86-090E-4A11-80F3-16F6FA675575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A1D19-EDD3-4A8B-B52D-A3BC00C04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4FEAC-77F0-4F72-A833-D19CD82A8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B833-AE55-4ADB-B430-C1064E5C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6D9062-4CD6-42CD-B337-98EC869D8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B5D6D-63DC-436B-B68F-CEC730107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9F7BB-81F9-422A-9D74-EF451B138E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0EB86-090E-4A11-80F3-16F6FA675575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E9C1E-142A-4368-B29D-EBFC429505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E929A-0209-4F48-9A99-C7A62D5A14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AB833-AE55-4ADB-B430-C1064E5C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7A9C0E7-D6F3-4BA0-A089-6D376893E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9814" y="1743903"/>
            <a:ext cx="6391275" cy="27336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1046735-3272-48FB-86B2-904454D5E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5262" y="3882265"/>
            <a:ext cx="3000375" cy="11906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4A42857-9621-443A-A343-66DF73C78194}"/>
              </a:ext>
            </a:extLst>
          </p:cNvPr>
          <p:cNvSpPr/>
          <p:nvPr/>
        </p:nvSpPr>
        <p:spPr>
          <a:xfrm>
            <a:off x="7255565" y="2126974"/>
            <a:ext cx="2604052" cy="8746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E48AC5-A180-4084-8D7C-1310D00CAE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03994">
            <a:off x="2799578" y="557681"/>
            <a:ext cx="2517859" cy="86785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21CC57A-83D7-46C9-9902-EC3A1F8E62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8163" y="860149"/>
            <a:ext cx="231457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6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Kuntz</dc:creator>
  <cp:lastModifiedBy>Tricia Kuntz</cp:lastModifiedBy>
  <cp:revision>2</cp:revision>
  <dcterms:created xsi:type="dcterms:W3CDTF">2018-03-11T22:11:18Z</dcterms:created>
  <dcterms:modified xsi:type="dcterms:W3CDTF">2018-03-11T23:02:08Z</dcterms:modified>
</cp:coreProperties>
</file>